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891a03d60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891a03d60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891a03d60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891a03d6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196f0456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196f045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196f0456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4196f0456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196f045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196f045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196f045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4196f045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196f045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196f045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196f045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196f045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196f0456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196f0456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196f0456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196f0456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891a03d60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891a03d60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891a03d6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891a03d6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891a03d60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891a03d6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9400" y="0"/>
            <a:ext cx="9199800" cy="5143500"/>
          </a:xfrm>
          <a:prstGeom prst="rect">
            <a:avLst/>
          </a:prstGeom>
          <a:solidFill>
            <a:srgbClr val="1D26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807100" y="2956025"/>
            <a:ext cx="29427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200">
                <a:solidFill>
                  <a:schemeClr val="lt1"/>
                </a:solidFill>
              </a:rPr>
              <a:t>PARENT OVERVIEW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00" y="1526500"/>
            <a:ext cx="28575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575" y="985838"/>
            <a:ext cx="3733800" cy="317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834850" y="2920325"/>
            <a:ext cx="2801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17825" y="1145400"/>
            <a:ext cx="372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23232"/>
                </a:solidFill>
              </a:rPr>
              <a:t>Add Reading Log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23232"/>
                </a:solidFill>
              </a:rPr>
              <a:t>Choose the book and then fill in the log. Minimum requirement is the page number your child read to. </a:t>
            </a:r>
            <a:endParaRPr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23232"/>
                </a:solidFill>
              </a:rPr>
              <a:t>Tap edit log to make make</a:t>
            </a:r>
            <a:endParaRPr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323232"/>
                </a:solidFill>
              </a:rPr>
              <a:t>any changes.</a:t>
            </a:r>
            <a:endParaRPr sz="2200">
              <a:solidFill>
                <a:srgbClr val="323232"/>
              </a:solidFill>
              <a:highlight>
                <a:schemeClr val="accent4"/>
              </a:highlight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025" y="-18700"/>
            <a:ext cx="237656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6152" y="566000"/>
            <a:ext cx="1852251" cy="37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37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23232"/>
                </a:solidFill>
              </a:rPr>
              <a:t>Menu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323232"/>
                </a:solidFill>
              </a:rPr>
              <a:t>Switch quickly between your children and see other account details.</a:t>
            </a:r>
            <a:endParaRPr sz="2200">
              <a:solidFill>
                <a:srgbClr val="323232"/>
              </a:solidFill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007" y="-1"/>
            <a:ext cx="3852100" cy="8336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3"/>
          <p:cNvGrpSpPr/>
          <p:nvPr/>
        </p:nvGrpSpPr>
        <p:grpSpPr>
          <a:xfrm>
            <a:off x="1303962" y="976350"/>
            <a:ext cx="636900" cy="636900"/>
            <a:chOff x="1227762" y="976350"/>
            <a:chExt cx="636900" cy="636900"/>
          </a:xfrm>
        </p:grpSpPr>
        <p:sp>
          <p:nvSpPr>
            <p:cNvPr id="157" name="Google Shape;157;p23"/>
            <p:cNvSpPr/>
            <p:nvPr/>
          </p:nvSpPr>
          <p:spPr>
            <a:xfrm>
              <a:off x="1227762" y="976350"/>
              <a:ext cx="636900" cy="636900"/>
            </a:xfrm>
            <a:prstGeom prst="ellipse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8" name="Google Shape;158;p23"/>
            <p:cNvCxnSpPr/>
            <p:nvPr/>
          </p:nvCxnSpPr>
          <p:spPr>
            <a:xfrm>
              <a:off x="1369362" y="1216900"/>
              <a:ext cx="3537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1369362" y="1294800"/>
              <a:ext cx="3537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23"/>
            <p:cNvCxnSpPr/>
            <p:nvPr/>
          </p:nvCxnSpPr>
          <p:spPr>
            <a:xfrm>
              <a:off x="1369362" y="1372625"/>
              <a:ext cx="3537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Frequently Asked Questions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944875" y="1244450"/>
            <a:ext cx="5054400" cy="3899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>
                <a:solidFill>
                  <a:srgbClr val="1D2671"/>
                </a:solidFill>
              </a:rPr>
              <a:t>Q)</a:t>
            </a:r>
            <a:r>
              <a:rPr lang="en"/>
              <a:t>	I haven’t received the email?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>
                <a:solidFill>
                  <a:srgbClr val="1D2671"/>
                </a:solidFill>
              </a:rPr>
              <a:t>A)</a:t>
            </a:r>
            <a:r>
              <a:rPr lang="en"/>
              <a:t>	Please check junk/spam folders and search </a:t>
            </a:r>
            <a:br>
              <a:rPr lang="en"/>
            </a:br>
            <a:r>
              <a:rPr lang="en"/>
              <a:t>	for </a:t>
            </a:r>
            <a:r>
              <a:rPr b="1" lang="en"/>
              <a:t>support@boomhub.app</a:t>
            </a:r>
            <a:r>
              <a:rPr lang="en"/>
              <a:t> and </a:t>
            </a:r>
            <a:br>
              <a:rPr lang="en"/>
            </a:br>
            <a:r>
              <a:rPr lang="en"/>
              <a:t>	</a:t>
            </a:r>
            <a:r>
              <a:rPr b="1" lang="en"/>
              <a:t>parents@boomhub.app</a:t>
            </a:r>
            <a:r>
              <a:rPr lang="en"/>
              <a:t> emails (contact </a:t>
            </a:r>
            <a:br>
              <a:rPr lang="en"/>
            </a:br>
            <a:r>
              <a:rPr lang="en"/>
              <a:t>	BoomReader directly if you are unable to </a:t>
            </a:r>
            <a:br>
              <a:rPr lang="en"/>
            </a:br>
            <a:r>
              <a:rPr lang="en"/>
              <a:t>	find the email).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>
                <a:solidFill>
                  <a:srgbClr val="1D2671"/>
                </a:solidFill>
              </a:rPr>
              <a:t>Q)</a:t>
            </a:r>
            <a:r>
              <a:rPr lang="en"/>
              <a:t>	How do gems work?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>
                <a:solidFill>
                  <a:srgbClr val="1D2671"/>
                </a:solidFill>
              </a:rPr>
              <a:t>A)</a:t>
            </a:r>
            <a:r>
              <a:rPr lang="en"/>
              <a:t>	The gems are awarded up to twice a day </a:t>
            </a:r>
            <a:br>
              <a:rPr lang="en"/>
            </a:br>
            <a:r>
              <a:rPr lang="en"/>
              <a:t>	for any reading logs. Gems are also </a:t>
            </a:r>
            <a:br>
              <a:rPr lang="en"/>
            </a:br>
            <a:r>
              <a:rPr lang="en"/>
              <a:t>	awarded randomly between 1-3 each time, </a:t>
            </a:r>
            <a:br>
              <a:rPr lang="en"/>
            </a:br>
            <a:r>
              <a:rPr lang="en"/>
              <a:t>	just to keep it a little more interesting for </a:t>
            </a:r>
            <a:br>
              <a:rPr lang="en"/>
            </a:br>
            <a:r>
              <a:rPr lang="en"/>
              <a:t>	the children than just one each time.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0051" y="1244449"/>
            <a:ext cx="4151575" cy="311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b="1" lang="en">
                <a:solidFill>
                  <a:srgbClr val="1D2671"/>
                </a:solidFill>
              </a:rPr>
              <a:t>Q)</a:t>
            </a:r>
            <a:r>
              <a:rPr lang="en"/>
              <a:t>	Can I login as my child to look at their </a:t>
            </a:r>
            <a:br>
              <a:rPr lang="en"/>
            </a:br>
            <a:r>
              <a:rPr lang="en"/>
              <a:t>	avatar/gems?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2671"/>
                </a:solidFill>
              </a:rPr>
              <a:t>A)</a:t>
            </a:r>
            <a:r>
              <a:rPr lang="en"/>
              <a:t>	Yes- parents can login as their child </a:t>
            </a:r>
            <a:br>
              <a:rPr lang="en"/>
            </a:br>
            <a:r>
              <a:rPr lang="en"/>
              <a:t>	on the app and have fun with the </a:t>
            </a:r>
            <a:br>
              <a:rPr lang="en"/>
            </a:br>
            <a:r>
              <a:rPr lang="en"/>
              <a:t>	avatar creator and reward cards </a:t>
            </a:r>
            <a:endParaRPr b="1">
              <a:solidFill>
                <a:srgbClr val="1D267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2671"/>
                </a:solidFill>
              </a:rPr>
              <a:t>Q)</a:t>
            </a:r>
            <a:r>
              <a:rPr lang="en"/>
              <a:t>	</a:t>
            </a:r>
            <a:r>
              <a:rPr lang="en"/>
              <a:t>I need help!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1D2671"/>
                </a:solidFill>
              </a:rPr>
              <a:t>A)</a:t>
            </a:r>
            <a:r>
              <a:rPr lang="en"/>
              <a:t>	No problem - please email </a:t>
            </a:r>
            <a:r>
              <a:rPr b="1" lang="en"/>
              <a:t>parents@boomhub.app</a:t>
            </a:r>
            <a:r>
              <a:rPr lang="en"/>
              <a:t> for support. 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Frequently Asked Questions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26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4294967295" type="subTitle"/>
          </p:nvPr>
        </p:nvSpPr>
        <p:spPr>
          <a:xfrm>
            <a:off x="2592500" y="3790875"/>
            <a:ext cx="39402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" sz="2200">
                <a:solidFill>
                  <a:schemeClr val="lt1"/>
                </a:solidFill>
              </a:rPr>
              <a:t>Thank you for your support!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3216900" y="668300"/>
            <a:ext cx="2405400" cy="2405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213" y="445750"/>
            <a:ext cx="2297575" cy="29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963"/>
            <a:ext cx="9144000" cy="610361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0" y="700400"/>
            <a:ext cx="4372200" cy="5362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blurRad="0" dir="5400000" dist="228600" endA="0" endPos="30000" fadeDir="5400012" kx="0" rotWithShape="0" algn="bl" stA="76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711600" y="1244450"/>
            <a:ext cx="299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BoomReader is the new way we are logging home and school reading.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 has been used by hundreds of schools and thousands of parents, children and teachers since 2020.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Introduction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856" y="1005200"/>
            <a:ext cx="254553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Benefits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711600" y="1244450"/>
            <a:ext cx="44154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No more lost paper reading diaries!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No more damaged paper reading</a:t>
            </a:r>
            <a:br>
              <a:rPr lang="en"/>
            </a:br>
            <a:r>
              <a:rPr lang="en"/>
              <a:t>diaries- the </a:t>
            </a:r>
            <a:r>
              <a:rPr i="1" lang="en"/>
              <a:t>‘water bottle leaked in the bag’ </a:t>
            </a:r>
            <a:r>
              <a:rPr lang="en"/>
              <a:t>diaries are gone forever!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All reading you log will be saved for the entire time your child is in school so no logs are lost.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Only one parent account needed for your family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Benefits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944875" y="1244450"/>
            <a:ext cx="478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Parents/carers can log reading separately 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School gains valuable insight into reading across school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You can add reading books and any others from home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The app is free to download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There is a website version too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C5E8"/>
              </a:buClr>
              <a:buSzPts val="1800"/>
              <a:buChar char="▶"/>
            </a:pPr>
            <a:r>
              <a:rPr lang="en"/>
              <a:t>Reduce use of paper for schools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125" y="1005200"/>
            <a:ext cx="2722488" cy="413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Getting started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711600" y="1244450"/>
            <a:ext cx="500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Please use the login details letter sent home by your child’s teacher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Follow the instructions to download the app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an account quickly and easily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 to your child (with the school code/login code on the letter)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That’s it - you’re all set!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Please use the one page guide for help as needed.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200" y="852800"/>
            <a:ext cx="2925908" cy="4138301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15960000" dist="9525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821113"/>
            <a:ext cx="4188000" cy="18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23232"/>
                </a:solidFill>
              </a:rPr>
              <a:t>Activity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23232"/>
                </a:solidFill>
              </a:rPr>
              <a:t>You can view and tap </a:t>
            </a:r>
            <a:br>
              <a:rPr lang="en" sz="2200">
                <a:solidFill>
                  <a:srgbClr val="323232"/>
                </a:solidFill>
              </a:rPr>
            </a:br>
            <a:r>
              <a:rPr lang="en" sz="2200">
                <a:solidFill>
                  <a:srgbClr val="323232"/>
                </a:solidFill>
              </a:rPr>
              <a:t>on any activity here to see more detail, add logs etc.</a:t>
            </a:r>
            <a:endParaRPr sz="2200">
              <a:highlight>
                <a:srgbClr val="FF9900"/>
              </a:highlight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625" y="273075"/>
            <a:ext cx="2275275" cy="459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3650" y="1503488"/>
            <a:ext cx="823025" cy="7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000" y="-10892"/>
            <a:ext cx="3958225" cy="856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821125"/>
            <a:ext cx="3098400" cy="18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23232"/>
                </a:solidFill>
              </a:rPr>
              <a:t>Add Book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23232"/>
                </a:solidFill>
              </a:rPr>
              <a:t>Simply start typing the book title to find your book. You can also add the book title yourself. </a:t>
            </a:r>
            <a:endParaRPr sz="2200">
              <a:solidFill>
                <a:srgbClr val="323232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275" y="1503499"/>
            <a:ext cx="609978" cy="7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002" y="566000"/>
            <a:ext cx="1852251" cy="37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624" y="240050"/>
            <a:ext cx="2275275" cy="459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821125"/>
            <a:ext cx="5051100" cy="20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323232"/>
                </a:solidFill>
              </a:rPr>
              <a:t>Books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23232"/>
                </a:solidFill>
              </a:rPr>
              <a:t>All current and completed books are listed here.</a:t>
            </a:r>
            <a:endParaRPr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323232"/>
                </a:solidFill>
              </a:rPr>
              <a:t>Tap a book to view the reading history.</a:t>
            </a:r>
            <a:endParaRPr sz="2200">
              <a:solidFill>
                <a:srgbClr val="323232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875" y="1503499"/>
            <a:ext cx="609978" cy="7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379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23232"/>
                </a:solidFill>
              </a:rPr>
              <a:t>Info</a:t>
            </a:r>
            <a:endParaRPr b="1" sz="2200">
              <a:solidFill>
                <a:srgbClr val="323232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200">
                <a:solidFill>
                  <a:srgbClr val="323232"/>
                </a:solidFill>
              </a:rPr>
              <a:t>View your child’s account, add a reading reminder and login as your child to see their avatar and spend their gems.</a:t>
            </a:r>
            <a:endParaRPr sz="2200">
              <a:solidFill>
                <a:srgbClr val="323232"/>
              </a:solidFill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0" y="-11200"/>
            <a:ext cx="9144000" cy="711600"/>
          </a:xfrm>
          <a:prstGeom prst="rect">
            <a:avLst/>
          </a:prstGeom>
          <a:gradFill>
            <a:gsLst>
              <a:gs pos="0">
                <a:srgbClr val="1D2671"/>
              </a:gs>
              <a:gs pos="33000">
                <a:srgbClr val="484D72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635400" y="69450"/>
            <a:ext cx="882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chemeClr val="lt1"/>
                </a:solidFill>
              </a:rPr>
              <a:t>Guide</a:t>
            </a:r>
            <a:endParaRPr b="1" sz="2220">
              <a:solidFill>
                <a:schemeClr val="lt1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11601" cy="7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000" y="-11225"/>
            <a:ext cx="3958225" cy="85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250" y="964225"/>
            <a:ext cx="650825" cy="6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