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3"/>
            <a:ext cx="8520601" cy="2052604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8" y="2834125"/>
            <a:ext cx="8520604" cy="792603"/>
          </a:xfrm>
          <a:prstGeom prst="rect">
            <a:avLst/>
          </a:prstGeom>
        </p:spPr>
        <p:txBody>
          <a:bodyPr/>
          <a:lstStyle>
            <a:lvl1pPr marL="114300" indent="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8" y="1106125"/>
            <a:ext cx="8520604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8" y="3152225"/>
            <a:ext cx="8520604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8" y="2150847"/>
            <a:ext cx="8520604" cy="841803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8" y="1152475"/>
            <a:ext cx="3999904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7" y="1152475"/>
            <a:ext cx="3999905" cy="3416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8" y="1389598"/>
            <a:ext cx="2808004" cy="3179404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8"/>
            <a:ext cx="6367801" cy="4090804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7"/>
            <a:ext cx="4572000" cy="5143505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11430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3"/>
            <a:ext cx="3837000" cy="3695105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8" y="4230575"/>
            <a:ext cx="5998804" cy="605103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 marL="1233714" indent="-408213">
              <a:lnSpc>
                <a:spcPct val="100000"/>
              </a:lnSpc>
              <a:buClrTx/>
              <a:buFontTx/>
            </a:lvl2pPr>
            <a:lvl3pPr marL="1690914">
              <a:lnSpc>
                <a:spcPct val="100000"/>
              </a:lnSpc>
              <a:buClrTx/>
              <a:buFontTx/>
            </a:lvl3pPr>
            <a:lvl4pPr marL="2148114">
              <a:lnSpc>
                <a:spcPct val="100000"/>
              </a:lnSpc>
              <a:buClrTx/>
              <a:buFontTx/>
            </a:lvl4pPr>
            <a:lvl5pPr marL="2605314"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51" y="4700821"/>
            <a:ext cx="336810" cy="318392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normAutofit fontScale="100000" lnSpcReduction="0"/>
          </a:bodyPr>
          <a:lstStyle>
            <a:lvl1pPr algn="r">
              <a:defRPr sz="10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80062"/>
            <a:ext cx="9144000" cy="610361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/>
          <p:nvPr/>
        </p:nvSpPr>
        <p:spPr>
          <a:xfrm>
            <a:off x="0" y="3688250"/>
            <a:ext cx="9144000" cy="1455303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11" name="Google Shape;56;p13"/>
          <p:cNvSpPr txBox="1"/>
          <p:nvPr/>
        </p:nvSpPr>
        <p:spPr>
          <a:xfrm>
            <a:off x="45723" y="3873348"/>
            <a:ext cx="9052554" cy="105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b="1" sz="6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Welcome to Boomreader!</a:t>
            </a:r>
          </a:p>
        </p:txBody>
      </p:sp>
      <p:sp>
        <p:nvSpPr>
          <p:cNvPr id="112" name="Google Shape;57;p13"/>
          <p:cNvSpPr/>
          <p:nvPr/>
        </p:nvSpPr>
        <p:spPr>
          <a:xfrm>
            <a:off x="3876318" y="2483130"/>
            <a:ext cx="1391263" cy="139090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E7B30"/>
            </a:solidFill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113" name="boomreader_stacked.png" descr="boomreader_stack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0376" y="2665870"/>
            <a:ext cx="972448" cy="92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24;p22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3" name="Google Shape;125;p22"/>
          <p:cNvSpPr txBox="1"/>
          <p:nvPr/>
        </p:nvSpPr>
        <p:spPr>
          <a:xfrm>
            <a:off x="433425" y="631724"/>
            <a:ext cx="8179800" cy="291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>
              <a:lnSpc>
                <a:spcPct val="80000"/>
              </a:lnSpc>
              <a:defRPr b="1" i="1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“You can find magic wherever you look.  Sit back and relax all you need is a book!”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b="1" i="1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– Dr. Seuss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63;p14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16" name="Google Shape;64;p14"/>
          <p:cNvSpPr txBox="1"/>
          <p:nvPr/>
        </p:nvSpPr>
        <p:spPr>
          <a:xfrm>
            <a:off x="433423" y="631724"/>
            <a:ext cx="8076304" cy="291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>
              <a:lnSpc>
                <a:spcPct val="80000"/>
              </a:lnSpc>
              <a:defRPr b="1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“If you are going to get anywhere in life you have to read a lot of books.”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b="1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1"/>
              <a:t>Roald Dahl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9;p15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19" name="Google Shape;70;p15"/>
          <p:cNvSpPr txBox="1"/>
          <p:nvPr>
            <p:ph type="body" sz="half" idx="1"/>
          </p:nvPr>
        </p:nvSpPr>
        <p:spPr>
          <a:xfrm>
            <a:off x="219000" y="898475"/>
            <a:ext cx="4676400" cy="3638700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90000"/>
              </a:lnSpc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Boomreader is a digital reading record where you can log your reading and earn gems!</a:t>
            </a:r>
          </a:p>
          <a:p>
            <a:pPr marL="0" indent="0" defTabSz="896111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log your reading really quickly and easily</a:t>
            </a:r>
          </a:p>
          <a:p>
            <a:pPr marL="0" indent="0" defTabSz="896111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write a review of what you have read </a:t>
            </a:r>
          </a:p>
          <a:p>
            <a:pPr marL="0" indent="0" defTabSz="896111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create your own avatar and us your gems to buy reward cards.</a:t>
            </a:r>
          </a:p>
        </p:txBody>
      </p:sp>
      <p:sp>
        <p:nvSpPr>
          <p:cNvPr id="120" name="Google Shape;71;p15"/>
          <p:cNvSpPr txBox="1"/>
          <p:nvPr/>
        </p:nvSpPr>
        <p:spPr>
          <a:xfrm>
            <a:off x="264724" y="228599"/>
            <a:ext cx="8166652" cy="713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b="1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What is Boomreader?</a:t>
            </a:r>
          </a:p>
        </p:txBody>
      </p:sp>
      <p:pic>
        <p:nvPicPr>
          <p:cNvPr id="121" name="Google Shape;72;p15" descr="Google Shape;7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625" y="358898"/>
            <a:ext cx="5610077" cy="4784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77;p16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8;p16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b="1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Getting started</a:t>
            </a:r>
          </a:p>
        </p:txBody>
      </p:sp>
      <p:sp>
        <p:nvSpPr>
          <p:cNvPr id="125" name="Google Shape;79;p16"/>
          <p:cNvSpPr txBox="1"/>
          <p:nvPr>
            <p:ph type="body" sz="half" idx="1"/>
          </p:nvPr>
        </p:nvSpPr>
        <p:spPr>
          <a:xfrm>
            <a:off x="218998" y="1152475"/>
            <a:ext cx="4583705" cy="2305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 to: pupils.boomhub.app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Put your school code in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Then put your pupil login code in- this is your code- don’t share it!</a:t>
            </a:r>
          </a:p>
        </p:txBody>
      </p:sp>
      <p:pic>
        <p:nvPicPr>
          <p:cNvPr id="126" name="Google Shape;80;p16" descr="Google Shape;80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827" y="-11200"/>
            <a:ext cx="4215173" cy="515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032" y="3227587"/>
            <a:ext cx="1508592" cy="1508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6;p17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30" name="Google Shape;87;p17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b="1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Adding books</a:t>
            </a:r>
          </a:p>
        </p:txBody>
      </p:sp>
      <p:sp>
        <p:nvSpPr>
          <p:cNvPr id="131" name="Google Shape;88;p17"/>
          <p:cNvSpPr txBox="1"/>
          <p:nvPr>
            <p:ph type="body" sz="half" idx="1"/>
          </p:nvPr>
        </p:nvSpPr>
        <p:spPr>
          <a:xfrm>
            <a:off x="219000" y="1152475"/>
            <a:ext cx="4219500" cy="3416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Click on Boomreader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Click the + button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add a book by scanning it, searching for it or writing in the title and author yourself </a:t>
            </a:r>
          </a:p>
        </p:txBody>
      </p:sp>
      <p:pic>
        <p:nvPicPr>
          <p:cNvPr id="132" name="Google Shape;89;p17" descr="Google Shape;89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2649" y="371475"/>
            <a:ext cx="2846779" cy="4286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94;p18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35" name="Google Shape;95;p18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b="1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Logging reading</a:t>
            </a:r>
          </a:p>
        </p:txBody>
      </p:sp>
      <p:sp>
        <p:nvSpPr>
          <p:cNvPr id="136" name="Google Shape;96;p18"/>
          <p:cNvSpPr txBox="1"/>
          <p:nvPr>
            <p:ph type="body" idx="1"/>
          </p:nvPr>
        </p:nvSpPr>
        <p:spPr>
          <a:xfrm>
            <a:off x="218997" y="1152475"/>
            <a:ext cx="5705706" cy="3416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Click on a book to log reading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Log the page number you reach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Then you have the chance to share your thoughts: </a:t>
            </a:r>
          </a:p>
          <a:p>
            <a:pPr indent="-381000">
              <a:lnSpc>
                <a:spcPct val="90000"/>
              </a:lnSpc>
              <a:spcBef>
                <a:spcPts val="1200"/>
              </a:spcBef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has happened so far in your book?</a:t>
            </a:r>
          </a:p>
          <a:p>
            <a:pPr indent="-381000">
              <a:lnSpc>
                <a:spcPct val="90000"/>
              </a:lnSpc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do you think might happen next?</a:t>
            </a:r>
          </a:p>
          <a:p>
            <a:pPr indent="-381000">
              <a:lnSpc>
                <a:spcPct val="90000"/>
              </a:lnSpc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have you learned so far?</a:t>
            </a:r>
          </a:p>
          <a:p>
            <a:pPr indent="-381000">
              <a:lnSpc>
                <a:spcPct val="90000"/>
              </a:lnSpc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new words have you discovered? </a:t>
            </a:r>
          </a:p>
        </p:txBody>
      </p:sp>
      <p:pic>
        <p:nvPicPr>
          <p:cNvPr id="137" name="Google Shape;97;p18" descr="Google Shape;97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1848" y="371475"/>
            <a:ext cx="2846779" cy="4441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02;p19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0" name="Google Shape;103;p19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b="1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Book reviews</a:t>
            </a:r>
          </a:p>
        </p:txBody>
      </p:sp>
      <p:sp>
        <p:nvSpPr>
          <p:cNvPr id="141" name="Google Shape;104;p19"/>
          <p:cNvSpPr txBox="1"/>
          <p:nvPr>
            <p:ph type="body" sz="half" idx="1"/>
          </p:nvPr>
        </p:nvSpPr>
        <p:spPr>
          <a:xfrm>
            <a:off x="219000" y="1152475"/>
            <a:ext cx="4905300" cy="3416400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lnSpc>
                <a:spcPct val="90000"/>
              </a:lnSpc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you finish a book- make sure you click the book completion button </a:t>
            </a:r>
          </a:p>
          <a:p>
            <a:pPr marL="0" indent="0" defTabSz="877822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It will then give you the chance to write a book review and give it a star rating!</a:t>
            </a:r>
          </a:p>
          <a:p>
            <a:pPr marL="0" indent="0" defTabSz="877822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 your review:</a:t>
            </a:r>
          </a:p>
          <a:p>
            <a:pPr marL="0" indent="0" defTabSz="877822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Try and be as honest as possible. Summarise the book and perhaps offer a recommendation for others </a:t>
            </a:r>
          </a:p>
        </p:txBody>
      </p:sp>
      <p:pic>
        <p:nvPicPr>
          <p:cNvPr id="142" name="Google Shape;105;p19" descr="Google Shape;105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965" y="371475"/>
            <a:ext cx="3607663" cy="444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10;p20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5" name="Google Shape;111;p20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b="1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Avatars &amp; gems!</a:t>
            </a:r>
          </a:p>
        </p:txBody>
      </p:sp>
      <p:sp>
        <p:nvSpPr>
          <p:cNvPr id="146" name="Google Shape;112;p20"/>
          <p:cNvSpPr txBox="1"/>
          <p:nvPr>
            <p:ph type="body" sz="half" idx="1"/>
          </p:nvPr>
        </p:nvSpPr>
        <p:spPr>
          <a:xfrm>
            <a:off x="219000" y="1152475"/>
            <a:ext cx="4400700" cy="3416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create a weird and wonderful avatar - go wild!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earn gems for logging reading (up to twice per day). The amount of gems you earn is randomised between 1-3 each time. How many will you get?</a:t>
            </a:r>
          </a:p>
        </p:txBody>
      </p:sp>
      <p:pic>
        <p:nvPicPr>
          <p:cNvPr id="147" name="Google Shape;113;p20" descr="Google Shape;113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3905" y="0"/>
            <a:ext cx="4090090" cy="5143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18;p21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0" name="Google Shape;119;p21"/>
          <p:cNvSpPr txBox="1"/>
          <p:nvPr>
            <p:ph type="title"/>
          </p:nvPr>
        </p:nvSpPr>
        <p:spPr>
          <a:xfrm>
            <a:off x="311699" y="1993985"/>
            <a:ext cx="8520602" cy="1155532"/>
          </a:xfrm>
          <a:prstGeom prst="rect">
            <a:avLst/>
          </a:prstGeom>
        </p:spPr>
        <p:txBody>
          <a:bodyPr/>
          <a:lstStyle>
            <a:lvl1pPr>
              <a:defRPr b="1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Now you know what to do…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